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 autoAdjust="0"/>
  </p:normalViewPr>
  <p:slideViewPr>
    <p:cSldViewPr>
      <p:cViewPr varScale="1">
        <p:scale>
          <a:sx n="80" d="100"/>
          <a:sy n="80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04356975500776E-2"/>
          <c:y val="3.8801244306188205E-2"/>
          <c:w val="0.5388164772837436"/>
          <c:h val="0.84126763692923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Личные средства Бориса Вешнякова и участников проекта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8.2000000000000011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60173438008287"/>
          <c:y val="0"/>
          <c:w val="0.42398265619917103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229563553573277E-2"/>
          <c:y val="0.20287881845327838"/>
          <c:w val="0.59436178918700855"/>
          <c:h val="0.793521808234459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0"/>
          </c:dPt>
          <c:dPt>
            <c:idx val="1"/>
            <c:explosion val="12"/>
          </c:dPt>
          <c:dPt>
            <c:idx val="2"/>
            <c:explosion val="18"/>
          </c:dPt>
          <c:cat>
            <c:strRef>
              <c:f>Лист1!$A$2</c:f>
              <c:strCache>
                <c:ptCount val="1"/>
                <c:pt idx="0">
                  <c:v>горюче-смазочные материалы , ремонт и хранение машин ,время на трассе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8.2000000000000011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790266207986262"/>
          <c:y val="0.11523266122358292"/>
          <c:w val="0.41622186165584996"/>
          <c:h val="0.769534394137612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C00BD-E5D7-47E0-AD83-5EF0F5F28F2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A369C-9C59-45BF-8978-814E1B4D573A}">
      <dgm:prSet phldrT="[Текст]"/>
      <dgm:spPr/>
      <dgm:t>
        <a:bodyPr/>
        <a:lstStyle/>
        <a:p>
          <a:r>
            <a:rPr lang="ru-RU" dirty="0" smtClean="0"/>
            <a:t>Лучшее время профессионального  пилота</a:t>
          </a:r>
          <a:endParaRPr lang="ru-RU" dirty="0"/>
        </a:p>
      </dgm:t>
    </dgm:pt>
    <dgm:pt modelId="{B7535AEA-B020-4A85-BD27-ACA26E816205}" type="parTrans" cxnId="{A7D87F8B-69FD-4605-AA8B-6D34F661972E}">
      <dgm:prSet/>
      <dgm:spPr/>
      <dgm:t>
        <a:bodyPr/>
        <a:lstStyle/>
        <a:p>
          <a:endParaRPr lang="ru-RU"/>
        </a:p>
      </dgm:t>
    </dgm:pt>
    <dgm:pt modelId="{6F250B34-D29B-41E7-B1C5-99FFB6A15298}" type="sibTrans" cxnId="{A7D87F8B-69FD-4605-AA8B-6D34F661972E}">
      <dgm:prSet/>
      <dgm:spPr/>
      <dgm:t>
        <a:bodyPr/>
        <a:lstStyle/>
        <a:p>
          <a:endParaRPr lang="ru-RU"/>
        </a:p>
      </dgm:t>
    </dgm:pt>
    <dgm:pt modelId="{D8C512B5-C4D0-4082-A405-51DED6285B65}">
      <dgm:prSet phldrT="[Текст]"/>
      <dgm:spPr/>
      <dgm:t>
        <a:bodyPr/>
        <a:lstStyle/>
        <a:p>
          <a:r>
            <a:rPr lang="ru-RU" dirty="0" smtClean="0"/>
            <a:t>35 сек.</a:t>
          </a:r>
          <a:endParaRPr lang="ru-RU" dirty="0"/>
        </a:p>
      </dgm:t>
    </dgm:pt>
    <dgm:pt modelId="{08F8FF23-1007-4846-B809-647387F258BD}" type="parTrans" cxnId="{90C00B5E-2060-4256-A1D8-69C8598BE08A}">
      <dgm:prSet/>
      <dgm:spPr/>
      <dgm:t>
        <a:bodyPr/>
        <a:lstStyle/>
        <a:p>
          <a:endParaRPr lang="ru-RU"/>
        </a:p>
      </dgm:t>
    </dgm:pt>
    <dgm:pt modelId="{F7CC38C4-2354-461B-BEE0-506876F1F128}" type="sibTrans" cxnId="{90C00B5E-2060-4256-A1D8-69C8598BE08A}">
      <dgm:prSet/>
      <dgm:spPr/>
      <dgm:t>
        <a:bodyPr/>
        <a:lstStyle/>
        <a:p>
          <a:endParaRPr lang="ru-RU"/>
        </a:p>
      </dgm:t>
    </dgm:pt>
    <dgm:pt modelId="{ACC188CB-BA4D-462F-B109-0C130A90E59B}">
      <dgm:prSet phldrT="[Текст]"/>
      <dgm:spPr/>
      <dgm:t>
        <a:bodyPr/>
        <a:lstStyle/>
        <a:p>
          <a:r>
            <a:rPr lang="ru-RU" dirty="0" smtClean="0"/>
            <a:t>Лучшее время незрячего пилота: Игорь Канищев</a:t>
          </a:r>
          <a:endParaRPr lang="ru-RU" dirty="0"/>
        </a:p>
      </dgm:t>
    </dgm:pt>
    <dgm:pt modelId="{7F5391CE-F095-416D-B422-90162314B0ED}" type="parTrans" cxnId="{6F6CA0AD-3F53-4577-8D60-CE0F87432CC8}">
      <dgm:prSet/>
      <dgm:spPr/>
      <dgm:t>
        <a:bodyPr/>
        <a:lstStyle/>
        <a:p>
          <a:endParaRPr lang="ru-RU"/>
        </a:p>
      </dgm:t>
    </dgm:pt>
    <dgm:pt modelId="{76360CF7-785D-48F0-9BFB-D8D498D9DA5F}" type="sibTrans" cxnId="{6F6CA0AD-3F53-4577-8D60-CE0F87432CC8}">
      <dgm:prSet/>
      <dgm:spPr/>
      <dgm:t>
        <a:bodyPr/>
        <a:lstStyle/>
        <a:p>
          <a:endParaRPr lang="ru-RU"/>
        </a:p>
      </dgm:t>
    </dgm:pt>
    <dgm:pt modelId="{7EE7100B-4943-4670-BF72-A0694547A746}">
      <dgm:prSet phldrT="[Текст]"/>
      <dgm:spPr/>
      <dgm:t>
        <a:bodyPr/>
        <a:lstStyle/>
        <a:p>
          <a:r>
            <a:rPr lang="ru-RU" dirty="0" smtClean="0"/>
            <a:t>1 мин.1 сек.</a:t>
          </a:r>
          <a:endParaRPr lang="ru-RU" dirty="0"/>
        </a:p>
      </dgm:t>
    </dgm:pt>
    <dgm:pt modelId="{4ED6BD48-BE24-49F6-9BE0-1A2F4D0A852E}" type="parTrans" cxnId="{43598D27-4C48-4CB6-8A04-337EE2503F33}">
      <dgm:prSet/>
      <dgm:spPr/>
      <dgm:t>
        <a:bodyPr/>
        <a:lstStyle/>
        <a:p>
          <a:endParaRPr lang="ru-RU"/>
        </a:p>
      </dgm:t>
    </dgm:pt>
    <dgm:pt modelId="{AB337F71-A1E6-4EC7-949E-1E7579BAB6F4}" type="sibTrans" cxnId="{43598D27-4C48-4CB6-8A04-337EE2503F33}">
      <dgm:prSet/>
      <dgm:spPr/>
      <dgm:t>
        <a:bodyPr/>
        <a:lstStyle/>
        <a:p>
          <a:endParaRPr lang="ru-RU"/>
        </a:p>
      </dgm:t>
    </dgm:pt>
    <dgm:pt modelId="{E4D0340A-56A5-48B4-98EE-68E00A0BCDE3}" type="pres">
      <dgm:prSet presAssocID="{7E6C00BD-E5D7-47E0-AD83-5EF0F5F28F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DF5AD1-CA7F-434A-93F6-5ED148B0DB26}" type="pres">
      <dgm:prSet presAssocID="{3A9A369C-9C59-45BF-8978-814E1B4D573A}" presName="root" presStyleCnt="0"/>
      <dgm:spPr/>
    </dgm:pt>
    <dgm:pt modelId="{62BF4E31-0FF5-40C5-BA1A-640CC93BF507}" type="pres">
      <dgm:prSet presAssocID="{3A9A369C-9C59-45BF-8978-814E1B4D573A}" presName="rootComposite" presStyleCnt="0"/>
      <dgm:spPr/>
    </dgm:pt>
    <dgm:pt modelId="{1968A697-D815-4884-9D87-E9C20573F541}" type="pres">
      <dgm:prSet presAssocID="{3A9A369C-9C59-45BF-8978-814E1B4D573A}" presName="rootText" presStyleLbl="node1" presStyleIdx="0" presStyleCnt="2"/>
      <dgm:spPr/>
      <dgm:t>
        <a:bodyPr/>
        <a:lstStyle/>
        <a:p>
          <a:endParaRPr lang="ru-RU"/>
        </a:p>
      </dgm:t>
    </dgm:pt>
    <dgm:pt modelId="{39939F95-160F-4D93-9A0B-9035ACA5EB4B}" type="pres">
      <dgm:prSet presAssocID="{3A9A369C-9C59-45BF-8978-814E1B4D573A}" presName="rootConnector" presStyleLbl="node1" presStyleIdx="0" presStyleCnt="2"/>
      <dgm:spPr/>
      <dgm:t>
        <a:bodyPr/>
        <a:lstStyle/>
        <a:p>
          <a:endParaRPr lang="ru-RU"/>
        </a:p>
      </dgm:t>
    </dgm:pt>
    <dgm:pt modelId="{21E609DF-A1C5-4D7B-9201-ECFF6A379FCD}" type="pres">
      <dgm:prSet presAssocID="{3A9A369C-9C59-45BF-8978-814E1B4D573A}" presName="childShape" presStyleCnt="0"/>
      <dgm:spPr/>
    </dgm:pt>
    <dgm:pt modelId="{F10D1B1D-310D-41A1-8F67-A7DD334442F0}" type="pres">
      <dgm:prSet presAssocID="{08F8FF23-1007-4846-B809-647387F258B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8D56714-85DD-4FBE-9C2B-DE312EC3A677}" type="pres">
      <dgm:prSet presAssocID="{D8C512B5-C4D0-4082-A405-51DED6285B6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66C86-92D2-44F3-9734-63DA72E9697F}" type="pres">
      <dgm:prSet presAssocID="{ACC188CB-BA4D-462F-B109-0C130A90E59B}" presName="root" presStyleCnt="0"/>
      <dgm:spPr/>
    </dgm:pt>
    <dgm:pt modelId="{7451C626-8780-421C-A6CF-D595DAEDA2C5}" type="pres">
      <dgm:prSet presAssocID="{ACC188CB-BA4D-462F-B109-0C130A90E59B}" presName="rootComposite" presStyleCnt="0"/>
      <dgm:spPr/>
    </dgm:pt>
    <dgm:pt modelId="{132EB943-CB92-4788-AFBD-7580B01761A2}" type="pres">
      <dgm:prSet presAssocID="{ACC188CB-BA4D-462F-B109-0C130A90E59B}" presName="rootText" presStyleLbl="node1" presStyleIdx="1" presStyleCnt="2"/>
      <dgm:spPr/>
      <dgm:t>
        <a:bodyPr/>
        <a:lstStyle/>
        <a:p>
          <a:endParaRPr lang="ru-RU"/>
        </a:p>
      </dgm:t>
    </dgm:pt>
    <dgm:pt modelId="{AC9C0338-DB8A-4FF3-B314-66EEE3D5C726}" type="pres">
      <dgm:prSet presAssocID="{ACC188CB-BA4D-462F-B109-0C130A90E59B}" presName="rootConnector" presStyleLbl="node1" presStyleIdx="1" presStyleCnt="2"/>
      <dgm:spPr/>
      <dgm:t>
        <a:bodyPr/>
        <a:lstStyle/>
        <a:p>
          <a:endParaRPr lang="ru-RU"/>
        </a:p>
      </dgm:t>
    </dgm:pt>
    <dgm:pt modelId="{83034431-B345-4289-BBC4-59A0B73E56BD}" type="pres">
      <dgm:prSet presAssocID="{ACC188CB-BA4D-462F-B109-0C130A90E59B}" presName="childShape" presStyleCnt="0"/>
      <dgm:spPr/>
    </dgm:pt>
    <dgm:pt modelId="{0E4AE2A7-F184-401E-ABEA-FC3792837E5B}" type="pres">
      <dgm:prSet presAssocID="{4ED6BD48-BE24-49F6-9BE0-1A2F4D0A852E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3B319B7-4339-4B45-9B1F-40608D3D71B9}" type="pres">
      <dgm:prSet presAssocID="{7EE7100B-4943-4670-BF72-A0694547A74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936CB-35E7-440E-B711-98C0DA853614}" type="presOf" srcId="{ACC188CB-BA4D-462F-B109-0C130A90E59B}" destId="{132EB943-CB92-4788-AFBD-7580B01761A2}" srcOrd="0" destOrd="0" presId="urn:microsoft.com/office/officeart/2005/8/layout/hierarchy3"/>
    <dgm:cxn modelId="{A7D87F8B-69FD-4605-AA8B-6D34F661972E}" srcId="{7E6C00BD-E5D7-47E0-AD83-5EF0F5F28F2C}" destId="{3A9A369C-9C59-45BF-8978-814E1B4D573A}" srcOrd="0" destOrd="0" parTransId="{B7535AEA-B020-4A85-BD27-ACA26E816205}" sibTransId="{6F250B34-D29B-41E7-B1C5-99FFB6A15298}"/>
    <dgm:cxn modelId="{C70A1DD8-02DC-4464-B688-C6627F1DC02C}" type="presOf" srcId="{D8C512B5-C4D0-4082-A405-51DED6285B65}" destId="{38D56714-85DD-4FBE-9C2B-DE312EC3A677}" srcOrd="0" destOrd="0" presId="urn:microsoft.com/office/officeart/2005/8/layout/hierarchy3"/>
    <dgm:cxn modelId="{A3766BCA-76B2-4567-8FF2-2E6ABCFECB66}" type="presOf" srcId="{ACC188CB-BA4D-462F-B109-0C130A90E59B}" destId="{AC9C0338-DB8A-4FF3-B314-66EEE3D5C726}" srcOrd="1" destOrd="0" presId="urn:microsoft.com/office/officeart/2005/8/layout/hierarchy3"/>
    <dgm:cxn modelId="{E7AF1A06-A8E2-4506-A4D7-662939E9C395}" type="presOf" srcId="{7EE7100B-4943-4670-BF72-A0694547A746}" destId="{B3B319B7-4339-4B45-9B1F-40608D3D71B9}" srcOrd="0" destOrd="0" presId="urn:microsoft.com/office/officeart/2005/8/layout/hierarchy3"/>
    <dgm:cxn modelId="{90C00B5E-2060-4256-A1D8-69C8598BE08A}" srcId="{3A9A369C-9C59-45BF-8978-814E1B4D573A}" destId="{D8C512B5-C4D0-4082-A405-51DED6285B65}" srcOrd="0" destOrd="0" parTransId="{08F8FF23-1007-4846-B809-647387F258BD}" sibTransId="{F7CC38C4-2354-461B-BEE0-506876F1F128}"/>
    <dgm:cxn modelId="{43598D27-4C48-4CB6-8A04-337EE2503F33}" srcId="{ACC188CB-BA4D-462F-B109-0C130A90E59B}" destId="{7EE7100B-4943-4670-BF72-A0694547A746}" srcOrd="0" destOrd="0" parTransId="{4ED6BD48-BE24-49F6-9BE0-1A2F4D0A852E}" sibTransId="{AB337F71-A1E6-4EC7-949E-1E7579BAB6F4}"/>
    <dgm:cxn modelId="{FE31ACCC-DB01-4DFE-A727-B9D30B0BA30E}" type="presOf" srcId="{08F8FF23-1007-4846-B809-647387F258BD}" destId="{F10D1B1D-310D-41A1-8F67-A7DD334442F0}" srcOrd="0" destOrd="0" presId="urn:microsoft.com/office/officeart/2005/8/layout/hierarchy3"/>
    <dgm:cxn modelId="{9C3F5D8A-FB68-45A6-A173-677B35178732}" type="presOf" srcId="{3A9A369C-9C59-45BF-8978-814E1B4D573A}" destId="{39939F95-160F-4D93-9A0B-9035ACA5EB4B}" srcOrd="1" destOrd="0" presId="urn:microsoft.com/office/officeart/2005/8/layout/hierarchy3"/>
    <dgm:cxn modelId="{19D2C87C-EB3A-4845-83FF-B7A7E90FF9D7}" type="presOf" srcId="{4ED6BD48-BE24-49F6-9BE0-1A2F4D0A852E}" destId="{0E4AE2A7-F184-401E-ABEA-FC3792837E5B}" srcOrd="0" destOrd="0" presId="urn:microsoft.com/office/officeart/2005/8/layout/hierarchy3"/>
    <dgm:cxn modelId="{5C3CDAE0-F9D4-463C-A36D-73E2F2676BB0}" type="presOf" srcId="{3A9A369C-9C59-45BF-8978-814E1B4D573A}" destId="{1968A697-D815-4884-9D87-E9C20573F541}" srcOrd="0" destOrd="0" presId="urn:microsoft.com/office/officeart/2005/8/layout/hierarchy3"/>
    <dgm:cxn modelId="{667F8B12-36C9-4BB5-9C86-DC1FDACAEE90}" type="presOf" srcId="{7E6C00BD-E5D7-47E0-AD83-5EF0F5F28F2C}" destId="{E4D0340A-56A5-48B4-98EE-68E00A0BCDE3}" srcOrd="0" destOrd="0" presId="urn:microsoft.com/office/officeart/2005/8/layout/hierarchy3"/>
    <dgm:cxn modelId="{6F6CA0AD-3F53-4577-8D60-CE0F87432CC8}" srcId="{7E6C00BD-E5D7-47E0-AD83-5EF0F5F28F2C}" destId="{ACC188CB-BA4D-462F-B109-0C130A90E59B}" srcOrd="1" destOrd="0" parTransId="{7F5391CE-F095-416D-B422-90162314B0ED}" sibTransId="{76360CF7-785D-48F0-9BFB-D8D498D9DA5F}"/>
    <dgm:cxn modelId="{82222FCE-11AE-42B8-9551-CB80AC1E36A9}" type="presParOf" srcId="{E4D0340A-56A5-48B4-98EE-68E00A0BCDE3}" destId="{FEDF5AD1-CA7F-434A-93F6-5ED148B0DB26}" srcOrd="0" destOrd="0" presId="urn:microsoft.com/office/officeart/2005/8/layout/hierarchy3"/>
    <dgm:cxn modelId="{AF71D154-7802-45C7-92AA-84AA04E4A6B4}" type="presParOf" srcId="{FEDF5AD1-CA7F-434A-93F6-5ED148B0DB26}" destId="{62BF4E31-0FF5-40C5-BA1A-640CC93BF507}" srcOrd="0" destOrd="0" presId="urn:microsoft.com/office/officeart/2005/8/layout/hierarchy3"/>
    <dgm:cxn modelId="{F6DA9CD3-C81B-424F-AE63-62CF7350B096}" type="presParOf" srcId="{62BF4E31-0FF5-40C5-BA1A-640CC93BF507}" destId="{1968A697-D815-4884-9D87-E9C20573F541}" srcOrd="0" destOrd="0" presId="urn:microsoft.com/office/officeart/2005/8/layout/hierarchy3"/>
    <dgm:cxn modelId="{BAF8A68E-65F5-4956-A9D7-73E5AEED6E0A}" type="presParOf" srcId="{62BF4E31-0FF5-40C5-BA1A-640CC93BF507}" destId="{39939F95-160F-4D93-9A0B-9035ACA5EB4B}" srcOrd="1" destOrd="0" presId="urn:microsoft.com/office/officeart/2005/8/layout/hierarchy3"/>
    <dgm:cxn modelId="{A8B00513-05ED-4774-9688-585F0016AA64}" type="presParOf" srcId="{FEDF5AD1-CA7F-434A-93F6-5ED148B0DB26}" destId="{21E609DF-A1C5-4D7B-9201-ECFF6A379FCD}" srcOrd="1" destOrd="0" presId="urn:microsoft.com/office/officeart/2005/8/layout/hierarchy3"/>
    <dgm:cxn modelId="{96967E5F-5C9F-40B2-8E21-C0F7EDFF5509}" type="presParOf" srcId="{21E609DF-A1C5-4D7B-9201-ECFF6A379FCD}" destId="{F10D1B1D-310D-41A1-8F67-A7DD334442F0}" srcOrd="0" destOrd="0" presId="urn:microsoft.com/office/officeart/2005/8/layout/hierarchy3"/>
    <dgm:cxn modelId="{CC46AF32-C5D1-4602-BBFD-8CBF39451FF5}" type="presParOf" srcId="{21E609DF-A1C5-4D7B-9201-ECFF6A379FCD}" destId="{38D56714-85DD-4FBE-9C2B-DE312EC3A677}" srcOrd="1" destOrd="0" presId="urn:microsoft.com/office/officeart/2005/8/layout/hierarchy3"/>
    <dgm:cxn modelId="{5760E167-63D1-48E2-8BDC-60E863357B8F}" type="presParOf" srcId="{E4D0340A-56A5-48B4-98EE-68E00A0BCDE3}" destId="{3F066C86-92D2-44F3-9734-63DA72E9697F}" srcOrd="1" destOrd="0" presId="urn:microsoft.com/office/officeart/2005/8/layout/hierarchy3"/>
    <dgm:cxn modelId="{6EB12645-B949-4330-9159-2F9F74875F83}" type="presParOf" srcId="{3F066C86-92D2-44F3-9734-63DA72E9697F}" destId="{7451C626-8780-421C-A6CF-D595DAEDA2C5}" srcOrd="0" destOrd="0" presId="urn:microsoft.com/office/officeart/2005/8/layout/hierarchy3"/>
    <dgm:cxn modelId="{4F729720-1C66-40CF-AC9C-CA703476A0C4}" type="presParOf" srcId="{7451C626-8780-421C-A6CF-D595DAEDA2C5}" destId="{132EB943-CB92-4788-AFBD-7580B01761A2}" srcOrd="0" destOrd="0" presId="urn:microsoft.com/office/officeart/2005/8/layout/hierarchy3"/>
    <dgm:cxn modelId="{BDC86B71-2A8D-423D-A2A7-8CFCE6058909}" type="presParOf" srcId="{7451C626-8780-421C-A6CF-D595DAEDA2C5}" destId="{AC9C0338-DB8A-4FF3-B314-66EEE3D5C726}" srcOrd="1" destOrd="0" presId="urn:microsoft.com/office/officeart/2005/8/layout/hierarchy3"/>
    <dgm:cxn modelId="{5F3C12A1-FB9C-4A5C-A873-45E335152F1B}" type="presParOf" srcId="{3F066C86-92D2-44F3-9734-63DA72E9697F}" destId="{83034431-B345-4289-BBC4-59A0B73E56BD}" srcOrd="1" destOrd="0" presId="urn:microsoft.com/office/officeart/2005/8/layout/hierarchy3"/>
    <dgm:cxn modelId="{F6D52A8D-186D-4C92-97FD-680F5812FC64}" type="presParOf" srcId="{83034431-B345-4289-BBC4-59A0B73E56BD}" destId="{0E4AE2A7-F184-401E-ABEA-FC3792837E5B}" srcOrd="0" destOrd="0" presId="urn:microsoft.com/office/officeart/2005/8/layout/hierarchy3"/>
    <dgm:cxn modelId="{BE996DF3-CA1A-49B7-851A-152F950BD8B5}" type="presParOf" srcId="{83034431-B345-4289-BBC4-59A0B73E56BD}" destId="{B3B319B7-4339-4B45-9B1F-40608D3D71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5A440-700D-4076-BFA1-ADAFA01CF18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F042E70-20AB-452B-B54F-6FFEBE7D04FD}">
      <dgm:prSet phldrT="[Текст]"/>
      <dgm:spPr/>
      <dgm:t>
        <a:bodyPr/>
        <a:lstStyle/>
        <a:p>
          <a:r>
            <a:rPr lang="ru-RU" dirty="0" smtClean="0"/>
            <a:t>Учебно-кинологический центр</a:t>
          </a:r>
          <a:endParaRPr lang="ru-RU" dirty="0"/>
        </a:p>
      </dgm:t>
    </dgm:pt>
    <dgm:pt modelId="{158C6B1B-B058-4660-ABA9-9E0DC89FBAD3}" type="parTrans" cxnId="{3DEBB572-E68A-4125-8616-A9C0D05F47BA}">
      <dgm:prSet/>
      <dgm:spPr/>
      <dgm:t>
        <a:bodyPr/>
        <a:lstStyle/>
        <a:p>
          <a:endParaRPr lang="ru-RU"/>
        </a:p>
      </dgm:t>
    </dgm:pt>
    <dgm:pt modelId="{BC3C9E44-8F3F-4F7F-97D7-542CCCFC45DB}" type="sibTrans" cxnId="{3DEBB572-E68A-4125-8616-A9C0D05F47BA}">
      <dgm:prSet/>
      <dgm:spPr/>
      <dgm:t>
        <a:bodyPr/>
        <a:lstStyle/>
        <a:p>
          <a:endParaRPr lang="ru-RU"/>
        </a:p>
      </dgm:t>
    </dgm:pt>
    <dgm:pt modelId="{6B353F00-6EE0-4C18-A31D-496DA6103751}">
      <dgm:prSet phldrT="[Текст]"/>
      <dgm:spPr/>
      <dgm:t>
        <a:bodyPr/>
        <a:lstStyle/>
        <a:p>
          <a:r>
            <a:rPr lang="ru-RU" dirty="0" smtClean="0"/>
            <a:t>Благотворительная ярмарка «Душевный базар»</a:t>
          </a:r>
          <a:endParaRPr lang="ru-RU" dirty="0"/>
        </a:p>
      </dgm:t>
    </dgm:pt>
    <dgm:pt modelId="{968633E5-146A-41F1-A802-6D0F2486CE9B}" type="parTrans" cxnId="{9686C3C5-3647-4A78-ACC1-04B29F50DA95}">
      <dgm:prSet/>
      <dgm:spPr/>
      <dgm:t>
        <a:bodyPr/>
        <a:lstStyle/>
        <a:p>
          <a:endParaRPr lang="ru-RU"/>
        </a:p>
      </dgm:t>
    </dgm:pt>
    <dgm:pt modelId="{B6FC76BE-86DA-4FC1-9BEE-6425830B07A9}" type="sibTrans" cxnId="{9686C3C5-3647-4A78-ACC1-04B29F50DA95}">
      <dgm:prSet/>
      <dgm:spPr/>
      <dgm:t>
        <a:bodyPr/>
        <a:lstStyle/>
        <a:p>
          <a:endParaRPr lang="ru-RU"/>
        </a:p>
      </dgm:t>
    </dgm:pt>
    <dgm:pt modelId="{478AC9DF-1560-4499-8B68-C5C747E56BA8}">
      <dgm:prSet phldrT="[Текст]"/>
      <dgm:spPr/>
      <dgm:t>
        <a:bodyPr/>
        <a:lstStyle/>
        <a:p>
          <a:r>
            <a:rPr lang="ru-RU" dirty="0" smtClean="0"/>
            <a:t>Картинг клуб «</a:t>
          </a:r>
          <a:r>
            <a:rPr lang="en-US" b="1" dirty="0" err="1" smtClean="0">
              <a:solidFill>
                <a:schemeClr val="bg1"/>
              </a:solidFill>
              <a:latin typeface="+mj-lt"/>
              <a:cs typeface="Courier New" pitchFamily="49" charset="0"/>
            </a:rPr>
            <a:t>Karting</a:t>
          </a:r>
          <a:r>
            <a:rPr lang="en-US" b="1" dirty="0" smtClean="0">
              <a:solidFill>
                <a:schemeClr val="bg1"/>
              </a:solidFill>
              <a:latin typeface="+mj-lt"/>
              <a:cs typeface="Courier New" pitchFamily="49" charset="0"/>
            </a:rPr>
            <a:t> Evolution</a:t>
          </a:r>
          <a:r>
            <a:rPr lang="ru-RU" b="1" dirty="0" smtClean="0">
              <a:solidFill>
                <a:schemeClr val="bg1"/>
              </a:solidFill>
              <a:latin typeface="+mj-lt"/>
              <a:cs typeface="Courier New" pitchFamily="49" charset="0"/>
            </a:rPr>
            <a:t>»</a:t>
          </a:r>
          <a:endParaRPr lang="ru-RU" dirty="0">
            <a:solidFill>
              <a:schemeClr val="bg1"/>
            </a:solidFill>
            <a:latin typeface="+mj-lt"/>
          </a:endParaRPr>
        </a:p>
      </dgm:t>
    </dgm:pt>
    <dgm:pt modelId="{07C426F7-8B17-4273-AD19-113E96D5534C}" type="sibTrans" cxnId="{AA5840BE-39C9-4FD4-BDB8-775FCC24C594}">
      <dgm:prSet/>
      <dgm:spPr/>
      <dgm:t>
        <a:bodyPr/>
        <a:lstStyle/>
        <a:p>
          <a:endParaRPr lang="ru-RU"/>
        </a:p>
      </dgm:t>
    </dgm:pt>
    <dgm:pt modelId="{5AAFCE93-A7ED-4882-9FD7-65F4C248E5AB}" type="parTrans" cxnId="{AA5840BE-39C9-4FD4-BDB8-775FCC24C594}">
      <dgm:prSet/>
      <dgm:spPr/>
      <dgm:t>
        <a:bodyPr/>
        <a:lstStyle/>
        <a:p>
          <a:endParaRPr lang="ru-RU"/>
        </a:p>
      </dgm:t>
    </dgm:pt>
    <dgm:pt modelId="{BDFCCF6E-4A4C-44B4-A766-1030D6930E01}">
      <dgm:prSet phldrT="[Текст]"/>
      <dgm:spPr/>
      <dgm:t>
        <a:bodyPr/>
        <a:lstStyle/>
        <a:p>
          <a:r>
            <a:rPr lang="ru-RU" dirty="0" smtClean="0"/>
            <a:t>МИК</a:t>
          </a:r>
          <a:endParaRPr lang="ru-RU" dirty="0"/>
        </a:p>
      </dgm:t>
    </dgm:pt>
    <dgm:pt modelId="{656C5300-482E-4A70-89DB-9D880660FC66}" type="parTrans" cxnId="{37A946B0-7C4E-4D21-B719-A71AD7A96E7A}">
      <dgm:prSet/>
      <dgm:spPr/>
      <dgm:t>
        <a:bodyPr/>
        <a:lstStyle/>
        <a:p>
          <a:endParaRPr lang="ru-RU"/>
        </a:p>
      </dgm:t>
    </dgm:pt>
    <dgm:pt modelId="{F8A64AC4-BE1A-4DA9-8397-B0609D945EC9}" type="sibTrans" cxnId="{37A946B0-7C4E-4D21-B719-A71AD7A96E7A}">
      <dgm:prSet/>
      <dgm:spPr/>
      <dgm:t>
        <a:bodyPr/>
        <a:lstStyle/>
        <a:p>
          <a:endParaRPr lang="ru-RU"/>
        </a:p>
      </dgm:t>
    </dgm:pt>
    <dgm:pt modelId="{58401D07-8BAF-45B0-8FC3-7E3C8B8DB920}" type="pres">
      <dgm:prSet presAssocID="{ADB5A440-700D-4076-BFA1-ADAFA01CF187}" presName="linearFlow" presStyleCnt="0">
        <dgm:presLayoutVars>
          <dgm:dir/>
          <dgm:resizeHandles val="exact"/>
        </dgm:presLayoutVars>
      </dgm:prSet>
      <dgm:spPr/>
    </dgm:pt>
    <dgm:pt modelId="{5AE8DB5D-03F6-4DA8-8927-6A443E199E54}" type="pres">
      <dgm:prSet presAssocID="{5F042E70-20AB-452B-B54F-6FFEBE7D04FD}" presName="composite" presStyleCnt="0"/>
      <dgm:spPr/>
    </dgm:pt>
    <dgm:pt modelId="{CD6B9302-97F6-47C6-B1D7-2F38823C25E3}" type="pres">
      <dgm:prSet presAssocID="{5F042E70-20AB-452B-B54F-6FFEBE7D04FD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47762E-959F-4856-9C72-AF9BE7BB181D}" type="pres">
      <dgm:prSet presAssocID="{5F042E70-20AB-452B-B54F-6FFEBE7D04F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9398B-2B86-4931-B7EF-C54C3BD04609}" type="pres">
      <dgm:prSet presAssocID="{BC3C9E44-8F3F-4F7F-97D7-542CCCFC45DB}" presName="spacing" presStyleCnt="0"/>
      <dgm:spPr/>
    </dgm:pt>
    <dgm:pt modelId="{754D1849-699A-46B1-8612-4C8D57977479}" type="pres">
      <dgm:prSet presAssocID="{478AC9DF-1560-4499-8B68-C5C747E56BA8}" presName="composite" presStyleCnt="0"/>
      <dgm:spPr/>
    </dgm:pt>
    <dgm:pt modelId="{6BC5F93C-BFA2-4036-BBDA-7933BEC37D12}" type="pres">
      <dgm:prSet presAssocID="{478AC9DF-1560-4499-8B68-C5C747E56BA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5B18AE-40AF-4333-8B80-3F6F6507110B}" type="pres">
      <dgm:prSet presAssocID="{478AC9DF-1560-4499-8B68-C5C747E56BA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38544-2FAF-48B9-B57F-42B2E9BA95E8}" type="pres">
      <dgm:prSet presAssocID="{07C426F7-8B17-4273-AD19-113E96D5534C}" presName="spacing" presStyleCnt="0"/>
      <dgm:spPr/>
    </dgm:pt>
    <dgm:pt modelId="{6975866E-3899-463A-A3B7-4E25ED5D6DAF}" type="pres">
      <dgm:prSet presAssocID="{6B353F00-6EE0-4C18-A31D-496DA6103751}" presName="composite" presStyleCnt="0"/>
      <dgm:spPr/>
    </dgm:pt>
    <dgm:pt modelId="{622866CC-068A-477B-A68E-8893B034AA8E}" type="pres">
      <dgm:prSet presAssocID="{6B353F00-6EE0-4C18-A31D-496DA6103751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A0DC0B-270E-4901-B55D-8F146298A5BE}" type="pres">
      <dgm:prSet presAssocID="{6B353F00-6EE0-4C18-A31D-496DA610375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96D07-1CA9-4342-B039-111EE99F3114}" type="pres">
      <dgm:prSet presAssocID="{B6FC76BE-86DA-4FC1-9BEE-6425830B07A9}" presName="spacing" presStyleCnt="0"/>
      <dgm:spPr/>
    </dgm:pt>
    <dgm:pt modelId="{A323A67F-675F-4FAA-9890-86284787782A}" type="pres">
      <dgm:prSet presAssocID="{BDFCCF6E-4A4C-44B4-A766-1030D6930E01}" presName="composite" presStyleCnt="0"/>
      <dgm:spPr/>
    </dgm:pt>
    <dgm:pt modelId="{A782C9A1-3B33-41F9-9C41-8A20F4C38D66}" type="pres">
      <dgm:prSet presAssocID="{BDFCCF6E-4A4C-44B4-A766-1030D6930E01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B0496E-9905-4877-801F-6EB917F9747B}" type="pres">
      <dgm:prSet presAssocID="{BDFCCF6E-4A4C-44B4-A766-1030D6930E0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A946B0-7C4E-4D21-B719-A71AD7A96E7A}" srcId="{ADB5A440-700D-4076-BFA1-ADAFA01CF187}" destId="{BDFCCF6E-4A4C-44B4-A766-1030D6930E01}" srcOrd="3" destOrd="0" parTransId="{656C5300-482E-4A70-89DB-9D880660FC66}" sibTransId="{F8A64AC4-BE1A-4DA9-8397-B0609D945EC9}"/>
    <dgm:cxn modelId="{AA5840BE-39C9-4FD4-BDB8-775FCC24C594}" srcId="{ADB5A440-700D-4076-BFA1-ADAFA01CF187}" destId="{478AC9DF-1560-4499-8B68-C5C747E56BA8}" srcOrd="1" destOrd="0" parTransId="{5AAFCE93-A7ED-4882-9FD7-65F4C248E5AB}" sibTransId="{07C426F7-8B17-4273-AD19-113E96D5534C}"/>
    <dgm:cxn modelId="{39570FAE-9F03-4F1D-B8FD-F3BC6F4DE88B}" type="presOf" srcId="{5F042E70-20AB-452B-B54F-6FFEBE7D04FD}" destId="{B747762E-959F-4856-9C72-AF9BE7BB181D}" srcOrd="0" destOrd="0" presId="urn:microsoft.com/office/officeart/2005/8/layout/vList3"/>
    <dgm:cxn modelId="{6F7162E3-62A6-42D9-8DFD-6F767B1484D4}" type="presOf" srcId="{6B353F00-6EE0-4C18-A31D-496DA6103751}" destId="{5BA0DC0B-270E-4901-B55D-8F146298A5BE}" srcOrd="0" destOrd="0" presId="urn:microsoft.com/office/officeart/2005/8/layout/vList3"/>
    <dgm:cxn modelId="{01CFD984-3BBC-4827-9C11-792E6BA77B3E}" type="presOf" srcId="{ADB5A440-700D-4076-BFA1-ADAFA01CF187}" destId="{58401D07-8BAF-45B0-8FC3-7E3C8B8DB920}" srcOrd="0" destOrd="0" presId="urn:microsoft.com/office/officeart/2005/8/layout/vList3"/>
    <dgm:cxn modelId="{CB6590CE-F9F8-48F3-8ECF-A619251346B4}" type="presOf" srcId="{478AC9DF-1560-4499-8B68-C5C747E56BA8}" destId="{145B18AE-40AF-4333-8B80-3F6F6507110B}" srcOrd="0" destOrd="0" presId="urn:microsoft.com/office/officeart/2005/8/layout/vList3"/>
    <dgm:cxn modelId="{9686C3C5-3647-4A78-ACC1-04B29F50DA95}" srcId="{ADB5A440-700D-4076-BFA1-ADAFA01CF187}" destId="{6B353F00-6EE0-4C18-A31D-496DA6103751}" srcOrd="2" destOrd="0" parTransId="{968633E5-146A-41F1-A802-6D0F2486CE9B}" sibTransId="{B6FC76BE-86DA-4FC1-9BEE-6425830B07A9}"/>
    <dgm:cxn modelId="{CCF6C532-03F4-46EF-9563-6C62B4AECA9E}" type="presOf" srcId="{BDFCCF6E-4A4C-44B4-A766-1030D6930E01}" destId="{FCB0496E-9905-4877-801F-6EB917F9747B}" srcOrd="0" destOrd="0" presId="urn:microsoft.com/office/officeart/2005/8/layout/vList3"/>
    <dgm:cxn modelId="{3DEBB572-E68A-4125-8616-A9C0D05F47BA}" srcId="{ADB5A440-700D-4076-BFA1-ADAFA01CF187}" destId="{5F042E70-20AB-452B-B54F-6FFEBE7D04FD}" srcOrd="0" destOrd="0" parTransId="{158C6B1B-B058-4660-ABA9-9E0DC89FBAD3}" sibTransId="{BC3C9E44-8F3F-4F7F-97D7-542CCCFC45DB}"/>
    <dgm:cxn modelId="{AA70EBA2-8EC1-4851-938A-DFE40FC6A368}" type="presParOf" srcId="{58401D07-8BAF-45B0-8FC3-7E3C8B8DB920}" destId="{5AE8DB5D-03F6-4DA8-8927-6A443E199E54}" srcOrd="0" destOrd="0" presId="urn:microsoft.com/office/officeart/2005/8/layout/vList3"/>
    <dgm:cxn modelId="{973D1E60-1D13-4785-9606-DA6DD0F40A66}" type="presParOf" srcId="{5AE8DB5D-03F6-4DA8-8927-6A443E199E54}" destId="{CD6B9302-97F6-47C6-B1D7-2F38823C25E3}" srcOrd="0" destOrd="0" presId="urn:microsoft.com/office/officeart/2005/8/layout/vList3"/>
    <dgm:cxn modelId="{49B0DD23-580D-4250-96A4-84EC297A0B64}" type="presParOf" srcId="{5AE8DB5D-03F6-4DA8-8927-6A443E199E54}" destId="{B747762E-959F-4856-9C72-AF9BE7BB181D}" srcOrd="1" destOrd="0" presId="urn:microsoft.com/office/officeart/2005/8/layout/vList3"/>
    <dgm:cxn modelId="{74583C3C-7FDD-4797-9032-F91CDD8BC922}" type="presParOf" srcId="{58401D07-8BAF-45B0-8FC3-7E3C8B8DB920}" destId="{2CA9398B-2B86-4931-B7EF-C54C3BD04609}" srcOrd="1" destOrd="0" presId="urn:microsoft.com/office/officeart/2005/8/layout/vList3"/>
    <dgm:cxn modelId="{6DB5DE0A-919C-40EE-BD70-15F259D1083E}" type="presParOf" srcId="{58401D07-8BAF-45B0-8FC3-7E3C8B8DB920}" destId="{754D1849-699A-46B1-8612-4C8D57977479}" srcOrd="2" destOrd="0" presId="urn:microsoft.com/office/officeart/2005/8/layout/vList3"/>
    <dgm:cxn modelId="{D3D3BC7C-E9D5-4C85-937A-CE93F7CF4351}" type="presParOf" srcId="{754D1849-699A-46B1-8612-4C8D57977479}" destId="{6BC5F93C-BFA2-4036-BBDA-7933BEC37D12}" srcOrd="0" destOrd="0" presId="urn:microsoft.com/office/officeart/2005/8/layout/vList3"/>
    <dgm:cxn modelId="{9104867C-9CD6-4FB4-BA84-553CFA291B43}" type="presParOf" srcId="{754D1849-699A-46B1-8612-4C8D57977479}" destId="{145B18AE-40AF-4333-8B80-3F6F6507110B}" srcOrd="1" destOrd="0" presId="urn:microsoft.com/office/officeart/2005/8/layout/vList3"/>
    <dgm:cxn modelId="{20306DE8-2176-4CAE-9151-9B4A0BC19168}" type="presParOf" srcId="{58401D07-8BAF-45B0-8FC3-7E3C8B8DB920}" destId="{CFB38544-2FAF-48B9-B57F-42B2E9BA95E8}" srcOrd="3" destOrd="0" presId="urn:microsoft.com/office/officeart/2005/8/layout/vList3"/>
    <dgm:cxn modelId="{12B65746-43D0-4F11-8105-DDC98D76AF2E}" type="presParOf" srcId="{58401D07-8BAF-45B0-8FC3-7E3C8B8DB920}" destId="{6975866E-3899-463A-A3B7-4E25ED5D6DAF}" srcOrd="4" destOrd="0" presId="urn:microsoft.com/office/officeart/2005/8/layout/vList3"/>
    <dgm:cxn modelId="{A092C9B2-51A8-4982-B12F-FE3ED878A8E0}" type="presParOf" srcId="{6975866E-3899-463A-A3B7-4E25ED5D6DAF}" destId="{622866CC-068A-477B-A68E-8893B034AA8E}" srcOrd="0" destOrd="0" presId="urn:microsoft.com/office/officeart/2005/8/layout/vList3"/>
    <dgm:cxn modelId="{77CE5346-0107-47E1-AECB-4DEC256BAA40}" type="presParOf" srcId="{6975866E-3899-463A-A3B7-4E25ED5D6DAF}" destId="{5BA0DC0B-270E-4901-B55D-8F146298A5BE}" srcOrd="1" destOrd="0" presId="urn:microsoft.com/office/officeart/2005/8/layout/vList3"/>
    <dgm:cxn modelId="{BC2A7B32-DB3D-4653-8020-0E667B5D2754}" type="presParOf" srcId="{58401D07-8BAF-45B0-8FC3-7E3C8B8DB920}" destId="{BCF96D07-1CA9-4342-B039-111EE99F3114}" srcOrd="5" destOrd="0" presId="urn:microsoft.com/office/officeart/2005/8/layout/vList3"/>
    <dgm:cxn modelId="{B1CE1F5E-D822-4C94-844A-DACAFE54F7C9}" type="presParOf" srcId="{58401D07-8BAF-45B0-8FC3-7E3C8B8DB920}" destId="{A323A67F-675F-4FAA-9890-86284787782A}" srcOrd="6" destOrd="0" presId="urn:microsoft.com/office/officeart/2005/8/layout/vList3"/>
    <dgm:cxn modelId="{767D83C1-777E-4A23-805D-F5DBC51309F6}" type="presParOf" srcId="{A323A67F-675F-4FAA-9890-86284787782A}" destId="{A782C9A1-3B33-41F9-9C41-8A20F4C38D66}" srcOrd="0" destOrd="0" presId="urn:microsoft.com/office/officeart/2005/8/layout/vList3"/>
    <dgm:cxn modelId="{E9ED5D39-E33A-4B6D-BBED-005D3C503D1C}" type="presParOf" srcId="{A323A67F-675F-4FAA-9890-86284787782A}" destId="{FCB0496E-9905-4877-801F-6EB917F974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68A697-D815-4884-9D87-E9C20573F541}">
      <dsp:nvSpPr>
        <dsp:cNvPr id="0" name=""/>
        <dsp:cNvSpPr/>
      </dsp:nvSpPr>
      <dsp:spPr>
        <a:xfrm>
          <a:off x="374" y="1120255"/>
          <a:ext cx="1364850" cy="682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Лучшее время профессионального  пилота</a:t>
          </a:r>
          <a:endParaRPr lang="ru-RU" sz="1100" kern="1200" dirty="0"/>
        </a:p>
      </dsp:txBody>
      <dsp:txXfrm>
        <a:off x="374" y="1120255"/>
        <a:ext cx="1364850" cy="682425"/>
      </dsp:txXfrm>
    </dsp:sp>
    <dsp:sp modelId="{F10D1B1D-310D-41A1-8F67-A7DD334442F0}">
      <dsp:nvSpPr>
        <dsp:cNvPr id="0" name=""/>
        <dsp:cNvSpPr/>
      </dsp:nvSpPr>
      <dsp:spPr>
        <a:xfrm>
          <a:off x="136860" y="1802680"/>
          <a:ext cx="136485" cy="51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819"/>
              </a:lnTo>
              <a:lnTo>
                <a:pt x="136485" y="51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56714-85DD-4FBE-9C2B-DE312EC3A677}">
      <dsp:nvSpPr>
        <dsp:cNvPr id="0" name=""/>
        <dsp:cNvSpPr/>
      </dsp:nvSpPr>
      <dsp:spPr>
        <a:xfrm>
          <a:off x="273345" y="1973287"/>
          <a:ext cx="1091880" cy="682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35 сек.</a:t>
          </a:r>
          <a:endParaRPr lang="ru-RU" sz="2100" kern="1200" dirty="0"/>
        </a:p>
      </dsp:txBody>
      <dsp:txXfrm>
        <a:off x="273345" y="1973287"/>
        <a:ext cx="1091880" cy="682425"/>
      </dsp:txXfrm>
    </dsp:sp>
    <dsp:sp modelId="{132EB943-CB92-4788-AFBD-7580B01761A2}">
      <dsp:nvSpPr>
        <dsp:cNvPr id="0" name=""/>
        <dsp:cNvSpPr/>
      </dsp:nvSpPr>
      <dsp:spPr>
        <a:xfrm>
          <a:off x="1706438" y="1120255"/>
          <a:ext cx="1364850" cy="682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Лучшее время незрячего пилота: Игорь Канищев</a:t>
          </a:r>
          <a:endParaRPr lang="ru-RU" sz="1100" kern="1200" dirty="0"/>
        </a:p>
      </dsp:txBody>
      <dsp:txXfrm>
        <a:off x="1706438" y="1120255"/>
        <a:ext cx="1364850" cy="682425"/>
      </dsp:txXfrm>
    </dsp:sp>
    <dsp:sp modelId="{0E4AE2A7-F184-401E-ABEA-FC3792837E5B}">
      <dsp:nvSpPr>
        <dsp:cNvPr id="0" name=""/>
        <dsp:cNvSpPr/>
      </dsp:nvSpPr>
      <dsp:spPr>
        <a:xfrm>
          <a:off x="1842923" y="1802680"/>
          <a:ext cx="136485" cy="51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819"/>
              </a:lnTo>
              <a:lnTo>
                <a:pt x="136485" y="51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319B7-4339-4B45-9B1F-40608D3D71B9}">
      <dsp:nvSpPr>
        <dsp:cNvPr id="0" name=""/>
        <dsp:cNvSpPr/>
      </dsp:nvSpPr>
      <dsp:spPr>
        <a:xfrm>
          <a:off x="1979408" y="1973287"/>
          <a:ext cx="1091880" cy="682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 мин.1 сек.</a:t>
          </a:r>
          <a:endParaRPr lang="ru-RU" sz="2100" kern="1200" dirty="0"/>
        </a:p>
      </dsp:txBody>
      <dsp:txXfrm>
        <a:off x="1979408" y="1973287"/>
        <a:ext cx="1091880" cy="682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7762E-959F-4856-9C72-AF9BE7BB181D}">
      <dsp:nvSpPr>
        <dsp:cNvPr id="0" name=""/>
        <dsp:cNvSpPr/>
      </dsp:nvSpPr>
      <dsp:spPr>
        <a:xfrm rot="10800000">
          <a:off x="799739" y="1983"/>
          <a:ext cx="2402134" cy="778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Учебно-кинологический центр</a:t>
          </a:r>
          <a:endParaRPr lang="ru-RU" sz="1400" kern="1200" dirty="0"/>
        </a:p>
      </dsp:txBody>
      <dsp:txXfrm rot="10800000">
        <a:off x="799739" y="1983"/>
        <a:ext cx="2402134" cy="778764"/>
      </dsp:txXfrm>
    </dsp:sp>
    <dsp:sp modelId="{CD6B9302-97F6-47C6-B1D7-2F38823C25E3}">
      <dsp:nvSpPr>
        <dsp:cNvPr id="0" name=""/>
        <dsp:cNvSpPr/>
      </dsp:nvSpPr>
      <dsp:spPr>
        <a:xfrm>
          <a:off x="410357" y="1983"/>
          <a:ext cx="778764" cy="7787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B18AE-40AF-4333-8B80-3F6F6507110B}">
      <dsp:nvSpPr>
        <dsp:cNvPr id="0" name=""/>
        <dsp:cNvSpPr/>
      </dsp:nvSpPr>
      <dsp:spPr>
        <a:xfrm rot="10800000">
          <a:off x="799739" y="1013214"/>
          <a:ext cx="2402134" cy="778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Картинг клуб «</a:t>
          </a:r>
          <a:r>
            <a:rPr lang="en-US" sz="1400" b="1" kern="1200" dirty="0" err="1" smtClean="0">
              <a:solidFill>
                <a:schemeClr val="bg1"/>
              </a:solidFill>
              <a:latin typeface="+mj-lt"/>
              <a:cs typeface="Courier New" pitchFamily="49" charset="0"/>
            </a:rPr>
            <a:t>Karting</a:t>
          </a:r>
          <a:r>
            <a:rPr lang="en-US" sz="1400" b="1" kern="1200" dirty="0" smtClean="0">
              <a:solidFill>
                <a:schemeClr val="bg1"/>
              </a:solidFill>
              <a:latin typeface="+mj-lt"/>
              <a:cs typeface="Courier New" pitchFamily="49" charset="0"/>
            </a:rPr>
            <a:t> Evolution</a:t>
          </a:r>
          <a:r>
            <a:rPr lang="ru-RU" sz="1400" b="1" kern="1200" dirty="0" smtClean="0">
              <a:solidFill>
                <a:schemeClr val="bg1"/>
              </a:solidFill>
              <a:latin typeface="+mj-lt"/>
              <a:cs typeface="Courier New" pitchFamily="49" charset="0"/>
            </a:rPr>
            <a:t>»</a:t>
          </a:r>
          <a:endParaRPr lang="ru-RU" sz="1400" kern="1200" dirty="0">
            <a:solidFill>
              <a:schemeClr val="bg1"/>
            </a:solidFill>
            <a:latin typeface="+mj-lt"/>
          </a:endParaRPr>
        </a:p>
      </dsp:txBody>
      <dsp:txXfrm rot="10800000">
        <a:off x="799739" y="1013214"/>
        <a:ext cx="2402134" cy="778764"/>
      </dsp:txXfrm>
    </dsp:sp>
    <dsp:sp modelId="{6BC5F93C-BFA2-4036-BBDA-7933BEC37D12}">
      <dsp:nvSpPr>
        <dsp:cNvPr id="0" name=""/>
        <dsp:cNvSpPr/>
      </dsp:nvSpPr>
      <dsp:spPr>
        <a:xfrm>
          <a:off x="410357" y="1013214"/>
          <a:ext cx="778764" cy="7787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0DC0B-270E-4901-B55D-8F146298A5BE}">
      <dsp:nvSpPr>
        <dsp:cNvPr id="0" name=""/>
        <dsp:cNvSpPr/>
      </dsp:nvSpPr>
      <dsp:spPr>
        <a:xfrm rot="10800000">
          <a:off x="799739" y="2024445"/>
          <a:ext cx="2402134" cy="778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Благотворительная ярмарка «Душевный базар»</a:t>
          </a:r>
          <a:endParaRPr lang="ru-RU" sz="1400" kern="1200" dirty="0"/>
        </a:p>
      </dsp:txBody>
      <dsp:txXfrm rot="10800000">
        <a:off x="799739" y="2024445"/>
        <a:ext cx="2402134" cy="778764"/>
      </dsp:txXfrm>
    </dsp:sp>
    <dsp:sp modelId="{622866CC-068A-477B-A68E-8893B034AA8E}">
      <dsp:nvSpPr>
        <dsp:cNvPr id="0" name=""/>
        <dsp:cNvSpPr/>
      </dsp:nvSpPr>
      <dsp:spPr>
        <a:xfrm>
          <a:off x="410357" y="2024445"/>
          <a:ext cx="778764" cy="7787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0496E-9905-4877-801F-6EB917F9747B}">
      <dsp:nvSpPr>
        <dsp:cNvPr id="0" name=""/>
        <dsp:cNvSpPr/>
      </dsp:nvSpPr>
      <dsp:spPr>
        <a:xfrm rot="10800000">
          <a:off x="799739" y="3035676"/>
          <a:ext cx="2402134" cy="7787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41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МИК</a:t>
          </a:r>
          <a:endParaRPr lang="ru-RU" sz="1400" kern="1200" dirty="0"/>
        </a:p>
      </dsp:txBody>
      <dsp:txXfrm rot="10800000">
        <a:off x="799739" y="3035676"/>
        <a:ext cx="2402134" cy="778764"/>
      </dsp:txXfrm>
    </dsp:sp>
    <dsp:sp modelId="{A782C9A1-3B33-41F9-9C41-8A20F4C38D66}">
      <dsp:nvSpPr>
        <dsp:cNvPr id="0" name=""/>
        <dsp:cNvSpPr/>
      </dsp:nvSpPr>
      <dsp:spPr>
        <a:xfrm>
          <a:off x="410357" y="3035676"/>
          <a:ext cx="778764" cy="7787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0.30556</cdr:x>
      <cdr:y>0.46939</cdr:y>
    </cdr:from>
    <cdr:to>
      <cdr:x>0.48192</cdr:x>
      <cdr:y>0.72854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100%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0.20833</cdr:x>
      <cdr:y>0.22449</cdr:y>
    </cdr:from>
    <cdr:to>
      <cdr:x>0.3847</cdr:x>
      <cdr:y>0.48364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7C07-8687-4220-AA0C-D2ABB159415E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60647-A2EE-468D-8DCC-2D0E345A3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jpeg"/><Relationship Id="rId7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diagramDrawing" Target="../diagrams/drawing2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2880320" cy="2160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Проект</a:t>
            </a:r>
            <a:br>
              <a:rPr lang="ru-RU" sz="2800" b="1" dirty="0" smtClean="0">
                <a:latin typeface="Impact" pitchFamily="34" charset="0"/>
                <a:cs typeface="Monotxt" pitchFamily="2" charset="0"/>
              </a:rPr>
            </a:br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 «Слепые гонки»</a:t>
            </a:r>
            <a:endParaRPr lang="ru-RU" sz="2800" b="1" dirty="0">
              <a:latin typeface="Impact" pitchFamily="34" charset="0"/>
              <a:cs typeface="Monotx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3600400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Отчет за 2018 год</a:t>
            </a: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4760" y="0"/>
            <a:ext cx="5589240" cy="685800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39552" y="2276872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9552" y="4509120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552" y="4725144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20608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244827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  <a:cs typeface="Monotxt" pitchFamily="2" charset="0"/>
              </a:rPr>
              <a:t>Контакты</a:t>
            </a:r>
            <a:endParaRPr lang="ru-RU" sz="2000" dirty="0">
              <a:latin typeface="Impact" pitchFamily="34" charset="0"/>
              <a:cs typeface="Monotxt" pitchFamily="2" charset="0"/>
            </a:endParaRP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11560" y="404664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560" y="1412776"/>
            <a:ext cx="2304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2606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1556792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07904" y="0"/>
            <a:ext cx="5256584" cy="6858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24" name="Рисунок 23" descr="WZjPb-o3BLM.jpg"/>
          <p:cNvPicPr>
            <a:picLocks noChangeAspect="1"/>
          </p:cNvPicPr>
          <p:nvPr/>
        </p:nvPicPr>
        <p:blipFill>
          <a:blip r:embed="rId3" cstate="print"/>
          <a:srcRect l="5755"/>
          <a:stretch>
            <a:fillRect/>
          </a:stretch>
        </p:blipFill>
        <p:spPr>
          <a:xfrm>
            <a:off x="3851921" y="2852936"/>
            <a:ext cx="4968552" cy="3816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9512" y="1748909"/>
            <a:ext cx="32403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1"/>
              </a:solidFill>
              <a:cs typeface="Courier New" pitchFamily="49" charset="0"/>
            </a:endParaRPr>
          </a:p>
          <a:p>
            <a:r>
              <a:rPr lang="ru-RU" sz="1400" b="1" dirty="0" smtClean="0">
                <a:cs typeface="Courier New" pitchFamily="49" charset="0"/>
              </a:rPr>
              <a:t>ВК </a:t>
            </a:r>
            <a:r>
              <a:rPr lang="ru-RU" sz="1400" dirty="0" smtClean="0">
                <a:cs typeface="Courier New" pitchFamily="49" charset="0"/>
              </a:rPr>
              <a:t>: </a:t>
            </a:r>
            <a:r>
              <a:rPr lang="en-US" sz="1400" b="1" dirty="0" smtClean="0">
                <a:cs typeface="Courier New" pitchFamily="49" charset="0"/>
              </a:rPr>
              <a:t>vk.com/</a:t>
            </a:r>
            <a:r>
              <a:rPr lang="en-US" sz="1400" b="1" dirty="0" err="1" smtClean="0">
                <a:cs typeface="Courier New" pitchFamily="49" charset="0"/>
              </a:rPr>
              <a:t>blindrace</a:t>
            </a:r>
            <a:endParaRPr lang="ru-RU" sz="1400" b="1" dirty="0" smtClean="0">
              <a:cs typeface="Courier New" pitchFamily="49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 smtClean="0"/>
              <a:t>Наши реквизиты :</a:t>
            </a:r>
          </a:p>
          <a:p>
            <a:endParaRPr lang="ru-RU" dirty="0" smtClean="0"/>
          </a:p>
          <a:p>
            <a:r>
              <a:rPr lang="ru-RU" sz="1400" dirty="0"/>
              <a:t>АНО СПОРТИВНО-ОЗДОРОВИТЕЛЬНЫЙ КЛУБ «СЛЕПЫЕ ГОНКИ»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Номер счёта: 40703810902520000051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ИНН: 7728451308 КПП 772801001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Банк: АО «АЛЬФА-БАНК»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БИК: 044525593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/>
              <a:t>Кор</a:t>
            </a:r>
            <a:r>
              <a:rPr lang="ru-RU" sz="1400" dirty="0"/>
              <a:t>. счёт: 30101810200000000593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Юридический адрес: </a:t>
            </a:r>
            <a:r>
              <a:rPr lang="ru-RU" sz="1400" dirty="0"/>
              <a:t>117036, г. Москва, проспект 60-летия Октября, д. 18, корп. 1, кв.65.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Председатель правления</a:t>
            </a:r>
            <a:r>
              <a:rPr lang="ru-RU" sz="1400" dirty="0"/>
              <a:t> (руководитель проекта): Вишняков Борис Юрьевич.</a:t>
            </a:r>
            <a:endParaRPr lang="ru-RU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2880320" cy="2160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Проект</a:t>
            </a:r>
            <a:br>
              <a:rPr lang="ru-RU" sz="2800" b="1" dirty="0" smtClean="0">
                <a:latin typeface="Impact" pitchFamily="34" charset="0"/>
                <a:cs typeface="Monotxt" pitchFamily="2" charset="0"/>
              </a:rPr>
            </a:br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 «Слепые гонки»</a:t>
            </a:r>
            <a:endParaRPr lang="ru-RU" sz="2800" b="1" dirty="0">
              <a:latin typeface="Impact" pitchFamily="34" charset="0"/>
              <a:cs typeface="Monotx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3600400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Отчет за 2018 год</a:t>
            </a: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39552" y="2276872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9552" y="4509120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552" y="4725144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20608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0"/>
            <a:ext cx="5400600" cy="674136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"Слепые гонки" — проект, направленный на развитие инклюзивного авто и мотоспорта. Он основан в 2013 году Борисом Вишняковым и Николаем Никифоровым.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направления деятельности проекта — адаптация авто и мотоспорта для незрячих и людей с другими типами инвалидности. Также, мы ведём просветительскую деятельность, призванную показать, что даже за гранью слепоты жизнь может быть яркой и успешной.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2880320" cy="2160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Проект</a:t>
            </a:r>
            <a:br>
              <a:rPr lang="ru-RU" sz="2800" b="1" dirty="0" smtClean="0">
                <a:latin typeface="Impact" pitchFamily="34" charset="0"/>
                <a:cs typeface="Monotxt" pitchFamily="2" charset="0"/>
              </a:rPr>
            </a:br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 «Слепые гонки»</a:t>
            </a:r>
            <a:endParaRPr lang="ru-RU" sz="2800" b="1" dirty="0">
              <a:latin typeface="Impact" pitchFamily="34" charset="0"/>
              <a:cs typeface="Monotx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3600400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Отчет за 2018 год</a:t>
            </a: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39552" y="2276872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9552" y="4509120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552" y="4725144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20608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0" y="278092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события и мероприятия  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0"/>
            <a:ext cx="5256584" cy="66693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221088"/>
            <a:ext cx="4968552" cy="720080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Сформирована первая экспериментальная группа из пяти пилотов и пяти штурманов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5733256"/>
            <a:ext cx="4968552" cy="792088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команды «Слепых гонок в благотворительной ярмарке «Душевный базар»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3212976"/>
            <a:ext cx="4968552" cy="93610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01.11.2018 -Зарегистрирован автономный некоммерческая организация спортивно –оздоровительный  клуб «Слепые гонки»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5013176"/>
            <a:ext cx="4968552" cy="648072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Выработана основная методика проведения занятий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2376264" cy="15121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Impact" pitchFamily="34" charset="0"/>
                <a:cs typeface="Monotxt" pitchFamily="2" charset="0"/>
              </a:rPr>
              <a:t>«Душевный базар -2018»</a:t>
            </a:r>
            <a:endParaRPr lang="ru-RU" sz="1800" b="1" dirty="0">
              <a:latin typeface="Impact" pitchFamily="34" charset="0"/>
              <a:cs typeface="Monotx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3096344" cy="463589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cs typeface="Courier New" pitchFamily="49" charset="0"/>
              </a:rPr>
              <a:t>Посетителям </a:t>
            </a: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ярмарки </a:t>
            </a:r>
            <a:r>
              <a:rPr lang="ru-RU" sz="1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был предложен </a:t>
            </a:r>
            <a:r>
              <a:rPr lang="ru-RU" sz="1200" dirty="0" err="1">
                <a:solidFill>
                  <a:schemeClr val="tx1"/>
                </a:solidFill>
                <a:cs typeface="Courier New" pitchFamily="49" charset="0"/>
              </a:rPr>
              <a:t>интерактив</a:t>
            </a: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, благодаря которому люди могли узнать, что такое "Слепые гонки" и попробовать</a:t>
            </a:r>
            <a:br>
              <a:rPr lang="ru-RU" sz="1200" dirty="0">
                <a:solidFill>
                  <a:schemeClr val="tx1"/>
                </a:solidFill>
                <a:cs typeface="Courier New" pitchFamily="49" charset="0"/>
              </a:rPr>
            </a:b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себя в слепой езде. В качестве привлечения внимания мы выставили карт и флаг с нашей символикой. Сразу за </a:t>
            </a:r>
            <a:r>
              <a:rPr lang="ru-RU" sz="1200" dirty="0" err="1">
                <a:solidFill>
                  <a:schemeClr val="tx1"/>
                </a:solidFill>
                <a:cs typeface="Courier New" pitchFamily="49" charset="0"/>
              </a:rPr>
              <a:t>картом</a:t>
            </a: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 и флагом была</a:t>
            </a:r>
            <a:br>
              <a:rPr lang="ru-RU" sz="1200" dirty="0">
                <a:solidFill>
                  <a:schemeClr val="tx1"/>
                </a:solidFill>
                <a:cs typeface="Courier New" pitchFamily="49" charset="0"/>
              </a:rPr>
            </a:b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организована небольшая трасса, где посетителей ждал </a:t>
            </a:r>
            <a:r>
              <a:rPr lang="ru-RU" sz="1200" dirty="0" err="1">
                <a:solidFill>
                  <a:schemeClr val="tx1"/>
                </a:solidFill>
                <a:cs typeface="Courier New" pitchFamily="49" charset="0"/>
              </a:rPr>
              <a:t>велокарт</a:t>
            </a: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, два звуковых маяка и, разумеется, повязка на глаза. Маяки расположили в начале и в конце площадки, </a:t>
            </a:r>
            <a:r>
              <a:rPr lang="ru-RU" sz="1200" dirty="0" err="1">
                <a:solidFill>
                  <a:schemeClr val="tx1"/>
                </a:solidFill>
                <a:cs typeface="Courier New" pitchFamily="49" charset="0"/>
              </a:rPr>
              <a:t>велокарт</a:t>
            </a: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 — в самом начале.</a:t>
            </a:r>
            <a:br>
              <a:rPr lang="ru-RU" sz="1200" dirty="0">
                <a:solidFill>
                  <a:schemeClr val="tx1"/>
                </a:solidFill>
                <a:cs typeface="Courier New" pitchFamily="49" charset="0"/>
              </a:rPr>
            </a:b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/>
            </a:r>
            <a:br>
              <a:rPr lang="ru-RU" sz="1200" dirty="0">
                <a:solidFill>
                  <a:schemeClr val="tx1"/>
                </a:solidFill>
                <a:cs typeface="Courier New" pitchFamily="49" charset="0"/>
              </a:rPr>
            </a:b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Каждому заинтересованному мы предлагали с завязанными глазами, ориентируясь только на звук маяков, пройти трассу от старта до</a:t>
            </a:r>
            <a:br>
              <a:rPr lang="ru-RU" sz="1200" dirty="0">
                <a:solidFill>
                  <a:schemeClr val="tx1"/>
                </a:solidFill>
                <a:cs typeface="Courier New" pitchFamily="49" charset="0"/>
              </a:rPr>
            </a:b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финиша. На случай, если посетитель испытывал трудности с этим, его движение корректировали по радиосвязи. Это же пространство,</a:t>
            </a:r>
            <a:br>
              <a:rPr lang="ru-RU" sz="1200" dirty="0">
                <a:solidFill>
                  <a:schemeClr val="tx1"/>
                </a:solidFill>
                <a:cs typeface="Courier New" pitchFamily="49" charset="0"/>
              </a:rPr>
            </a:br>
            <a:r>
              <a:rPr lang="ru-RU" sz="1200" dirty="0">
                <a:solidFill>
                  <a:schemeClr val="tx1"/>
                </a:solidFill>
                <a:cs typeface="Courier New" pitchFamily="49" charset="0"/>
              </a:rPr>
              <a:t>периодически сменяя нас, для демонстрации возможностей собак-поводырей использовал УКЦ.</a:t>
            </a:r>
            <a:r>
              <a:rPr lang="ru-RU" sz="1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11560" y="404664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9552" y="1628800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552" y="1772816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2606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0"/>
            <a:ext cx="5256584" cy="66693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8" name="Рисунок 17" descr="душевный баз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852937"/>
            <a:ext cx="5271018" cy="381642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732240" y="5733256"/>
            <a:ext cx="20882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Более 100 человек прошли тесты на </a:t>
            </a:r>
            <a:r>
              <a:rPr lang="ru-RU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велокартах</a:t>
            </a:r>
            <a:r>
              <a:rPr lang="ru-RU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244827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  <a:cs typeface="Monotxt" pitchFamily="2" charset="0"/>
              </a:rPr>
              <a:t>Место проведения тренировок</a:t>
            </a:r>
            <a:endParaRPr lang="ru-RU" sz="2000" dirty="0">
              <a:latin typeface="Impact" pitchFamily="34" charset="0"/>
              <a:cs typeface="Monotx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3096344" cy="12241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Картинг клуб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Karting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Evolution»</a:t>
            </a:r>
            <a:endParaRPr lang="ru-RU" sz="16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Г. Москва , ул. Заречье , вл.3</a:t>
            </a:r>
          </a:p>
          <a:p>
            <a:endParaRPr lang="ru-RU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11560" y="404664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560" y="1412776"/>
            <a:ext cx="2304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2606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1560" y="2852936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0" y="2996952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1560" y="4077072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3933056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611560" y="4941168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latin typeface="Impact" pitchFamily="34" charset="0"/>
                <a:ea typeface="+mj-ea"/>
                <a:cs typeface="Monotxt" pitchFamily="2" charset="0"/>
              </a:rPr>
              <a:t>Количество участников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j-ea"/>
              <a:cs typeface="Monotxt" pitchFamily="2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95536" y="5949280"/>
            <a:ext cx="2664296" cy="53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5 пилотов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5 штурманов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1556792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1560" y="5085184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1560" y="5229200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 txBox="1">
            <a:spLocks/>
          </p:cNvSpPr>
          <p:nvPr/>
        </p:nvSpPr>
        <p:spPr>
          <a:xfrm>
            <a:off x="691952" y="2861320"/>
            <a:ext cx="23762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Impact" pitchFamily="34" charset="0"/>
                <a:ea typeface="+mj-ea"/>
                <a:cs typeface="Monotxt" pitchFamily="2" charset="0"/>
              </a:rPr>
              <a:t>Время тренировок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  <a:ea typeface="+mj-ea"/>
              <a:cs typeface="Monotxt" pitchFamily="2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39552" y="6093296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39552" y="6237312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дзаголовок 2"/>
          <p:cNvSpPr txBox="1">
            <a:spLocks/>
          </p:cNvSpPr>
          <p:nvPr/>
        </p:nvSpPr>
        <p:spPr>
          <a:xfrm>
            <a:off x="395536" y="4293096"/>
            <a:ext cx="280831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Ноябрь-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декабрь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baseline="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раза в неделю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07904" y="0"/>
            <a:ext cx="5256584" cy="66693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3" name="Рисунок 12" descr="IMG_2786.JPG"/>
          <p:cNvPicPr>
            <a:picLocks noChangeAspect="1"/>
          </p:cNvPicPr>
          <p:nvPr/>
        </p:nvPicPr>
        <p:blipFill>
          <a:blip r:embed="rId3" cstate="print"/>
          <a:srcRect l="4289"/>
          <a:stretch>
            <a:fillRect/>
          </a:stretch>
        </p:blipFill>
        <p:spPr>
          <a:xfrm>
            <a:off x="3707904" y="2852936"/>
            <a:ext cx="5256584" cy="385017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244827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  <a:cs typeface="Monotxt" pitchFamily="2" charset="0"/>
              </a:rPr>
              <a:t>Статистика временных показателей </a:t>
            </a:r>
            <a:endParaRPr lang="ru-RU" sz="2000" dirty="0">
              <a:latin typeface="Impact" pitchFamily="34" charset="0"/>
              <a:cs typeface="Monotxt" pitchFamily="2" charset="0"/>
            </a:endParaRP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11560" y="404664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560" y="1772816"/>
            <a:ext cx="2304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2606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1916832"/>
            <a:ext cx="230425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Схема 36"/>
          <p:cNvGraphicFramePr/>
          <p:nvPr/>
        </p:nvGraphicFramePr>
        <p:xfrm>
          <a:off x="251520" y="2924944"/>
          <a:ext cx="3071664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707904" y="0"/>
            <a:ext cx="5256584" cy="66693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38" name="Рисунок 37" descr="2018 го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2852936"/>
            <a:ext cx="5256584" cy="38610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11560" y="2132856"/>
            <a:ext cx="23895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Длина открытой </a:t>
            </a:r>
          </a:p>
          <a:p>
            <a:r>
              <a:rPr lang="ru-RU" sz="2400" dirty="0" smtClean="0"/>
              <a:t> трассы : 350 м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2448272" cy="12241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Impact" pitchFamily="34" charset="0"/>
                <a:cs typeface="Monotxt" pitchFamily="2" charset="0"/>
              </a:rPr>
              <a:t/>
            </a:r>
            <a:br>
              <a:rPr lang="ru-RU" sz="2000" dirty="0">
                <a:latin typeface="Impact" pitchFamily="34" charset="0"/>
                <a:cs typeface="Monotxt" pitchFamily="2" charset="0"/>
              </a:rPr>
            </a:br>
            <a:r>
              <a:rPr lang="ru-RU" sz="2000" dirty="0" smtClean="0">
                <a:latin typeface="Impact" pitchFamily="34" charset="0"/>
                <a:cs typeface="Monotxt" pitchFamily="2" charset="0"/>
              </a:rPr>
              <a:t>Финансовый отчет. </a:t>
            </a:r>
            <a:br>
              <a:rPr lang="ru-RU" sz="2000" dirty="0" smtClean="0">
                <a:latin typeface="Impact" pitchFamily="34" charset="0"/>
                <a:cs typeface="Monotxt" pitchFamily="2" charset="0"/>
              </a:rPr>
            </a:br>
            <a:r>
              <a:rPr lang="ru-RU" sz="2000" dirty="0" smtClean="0">
                <a:latin typeface="Impact" pitchFamily="34" charset="0"/>
                <a:cs typeface="Monotxt" pitchFamily="2" charset="0"/>
              </a:rPr>
              <a:t>Доходы </a:t>
            </a:r>
            <a:endParaRPr lang="ru-RU" sz="2000" dirty="0">
              <a:latin typeface="Impact" pitchFamily="34" charset="0"/>
              <a:cs typeface="Monotxt" pitchFamily="2" charset="0"/>
            </a:endParaRP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39552" y="2780928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560" y="4293096"/>
            <a:ext cx="2304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2564904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4437112"/>
            <a:ext cx="230425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707904" y="0"/>
            <a:ext cx="5256584" cy="66693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dirty="0" smtClean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779912" y="2852936"/>
          <a:ext cx="51125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95536" y="544522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Отчет за 2018 год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2448272" cy="12241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Impact" pitchFamily="34" charset="0"/>
                <a:cs typeface="Monotxt" pitchFamily="2" charset="0"/>
              </a:rPr>
              <a:t/>
            </a:r>
            <a:br>
              <a:rPr lang="ru-RU" sz="2000" dirty="0">
                <a:latin typeface="Impact" pitchFamily="34" charset="0"/>
                <a:cs typeface="Monotxt" pitchFamily="2" charset="0"/>
              </a:rPr>
            </a:br>
            <a:r>
              <a:rPr lang="ru-RU" sz="2000" dirty="0" smtClean="0">
                <a:latin typeface="Impact" pitchFamily="34" charset="0"/>
                <a:cs typeface="Monotxt" pitchFamily="2" charset="0"/>
              </a:rPr>
              <a:t>Финансовый отчет. </a:t>
            </a:r>
            <a:br>
              <a:rPr lang="ru-RU" sz="2000" dirty="0" smtClean="0">
                <a:latin typeface="Impact" pitchFamily="34" charset="0"/>
                <a:cs typeface="Monotxt" pitchFamily="2" charset="0"/>
              </a:rPr>
            </a:br>
            <a:r>
              <a:rPr lang="ru-RU" sz="2000" dirty="0" smtClean="0">
                <a:latin typeface="Impact" pitchFamily="34" charset="0"/>
                <a:cs typeface="Monotxt" pitchFamily="2" charset="0"/>
              </a:rPr>
              <a:t>Расходы </a:t>
            </a:r>
            <a:endParaRPr lang="ru-RU" sz="2000" dirty="0">
              <a:latin typeface="Impact" pitchFamily="34" charset="0"/>
              <a:cs typeface="Monotxt" pitchFamily="2" charset="0"/>
            </a:endParaRP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39552" y="2780928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560" y="4293096"/>
            <a:ext cx="2304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2564904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4437112"/>
            <a:ext cx="230425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707904" y="0"/>
            <a:ext cx="5256584" cy="666936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44522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Отчет за 2018 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851920" y="2924944"/>
          <a:ext cx="48245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20072" y="4869160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244827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Impact" pitchFamily="34" charset="0"/>
                <a:cs typeface="Monotxt" pitchFamily="2" charset="0"/>
              </a:rPr>
              <a:t>Благодарность</a:t>
            </a:r>
            <a:endParaRPr lang="ru-RU" sz="2000" dirty="0">
              <a:latin typeface="Impact" pitchFamily="34" charset="0"/>
              <a:cs typeface="Monotxt" pitchFamily="2" charset="0"/>
            </a:endParaRPr>
          </a:p>
        </p:txBody>
      </p:sp>
      <p:pic>
        <p:nvPicPr>
          <p:cNvPr id="23" name="Рисунок 22" descr="Лого слепые гонки.jpg"/>
          <p:cNvPicPr>
            <a:picLocks noChangeAspect="1"/>
          </p:cNvPicPr>
          <p:nvPr/>
        </p:nvPicPr>
        <p:blipFill>
          <a:blip r:embed="rId2" cstate="print"/>
          <a:srcRect t="24800" b="24150"/>
          <a:stretch>
            <a:fillRect/>
          </a:stretch>
        </p:blipFill>
        <p:spPr>
          <a:xfrm>
            <a:off x="3554760" y="0"/>
            <a:ext cx="5589240" cy="2708920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611560" y="404664"/>
            <a:ext cx="23762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11560" y="1412776"/>
            <a:ext cx="23042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1560" y="260648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63888" y="2708920"/>
            <a:ext cx="5580112" cy="4149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1560" y="1556792"/>
            <a:ext cx="23762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79912" y="2924944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517232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221088"/>
            <a:ext cx="252028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2924944"/>
            <a:ext cx="2520280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0"/>
            <a:ext cx="5256584" cy="68580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5" name="Рисунок 14" descr="собаки помощ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1296144" cy="1091957"/>
          </a:xfrm>
          <a:prstGeom prst="rect">
            <a:avLst/>
          </a:prstGeom>
        </p:spPr>
      </p:pic>
      <p:pic>
        <p:nvPicPr>
          <p:cNvPr id="16" name="Рисунок 15" descr="душевный 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589240"/>
            <a:ext cx="1210020" cy="1038993"/>
          </a:xfrm>
          <a:prstGeom prst="rect">
            <a:avLst/>
          </a:prstGeom>
        </p:spPr>
      </p:pic>
      <p:pic>
        <p:nvPicPr>
          <p:cNvPr id="20" name="Рисунок 19" descr="картин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293096"/>
            <a:ext cx="1099374" cy="1044129"/>
          </a:xfrm>
          <a:prstGeom prst="rect">
            <a:avLst/>
          </a:prstGeom>
        </p:spPr>
      </p:pic>
      <p:pic>
        <p:nvPicPr>
          <p:cNvPr id="21" name="Рисунок 20" descr="м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140968"/>
            <a:ext cx="2232248" cy="3296326"/>
          </a:xfrm>
          <a:prstGeom prst="rect">
            <a:avLst/>
          </a:prstGeom>
        </p:spPr>
      </p:pic>
      <p:graphicFrame>
        <p:nvGraphicFramePr>
          <p:cNvPr id="22" name="Схема 21"/>
          <p:cNvGraphicFramePr/>
          <p:nvPr/>
        </p:nvGraphicFramePr>
        <p:xfrm>
          <a:off x="0" y="2132856"/>
          <a:ext cx="36122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227</Words>
  <Application>Microsoft Office PowerPoint</Application>
  <PresentationFormat>Экран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«Слепые гонки»</vt:lpstr>
      <vt:lpstr>Проект  «Слепые гонки»</vt:lpstr>
      <vt:lpstr>Проект  «Слепые гонки»</vt:lpstr>
      <vt:lpstr>«Душевный базар -2018»</vt:lpstr>
      <vt:lpstr>Место проведения тренировок</vt:lpstr>
      <vt:lpstr>Статистика временных показателей </vt:lpstr>
      <vt:lpstr> Финансовый отчет.  Доходы </vt:lpstr>
      <vt:lpstr> Финансовый отчет.  Расходы </vt:lpstr>
      <vt:lpstr>Благодарность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«Слепые гонки»</dc:title>
  <dc:creator>Elena</dc:creator>
  <cp:lastModifiedBy>Elena</cp:lastModifiedBy>
  <cp:revision>15</cp:revision>
  <dcterms:created xsi:type="dcterms:W3CDTF">2020-12-22T11:22:57Z</dcterms:created>
  <dcterms:modified xsi:type="dcterms:W3CDTF">2020-12-27T20:05:46Z</dcterms:modified>
</cp:coreProperties>
</file>